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3" d="100"/>
          <a:sy n="113" d="100"/>
        </p:scale>
        <p:origin x="-936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49624" y="1066800"/>
            <a:ext cx="8458200" cy="181588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: 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Write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3 sentences in French to tell me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what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students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must do to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succeed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in French class.  Use a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different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subject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each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time (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examples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below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)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6577" y="3810000"/>
            <a:ext cx="909918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je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95600" y="5638800"/>
            <a:ext cx="107944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tu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3380730" y="3871555"/>
            <a:ext cx="138952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il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15116" y="5791200"/>
            <a:ext cx="184672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elle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5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61095" y="5529590"/>
            <a:ext cx="184672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nous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6000" y="4845131"/>
            <a:ext cx="184672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vous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37935" y="4604080"/>
            <a:ext cx="100852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on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87071" y="3962400"/>
            <a:ext cx="100852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elles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53000" y="4800600"/>
            <a:ext cx="100852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ils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62600" y="3840777"/>
            <a:ext cx="2895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les élèves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57400" y="3124200"/>
            <a:ext cx="28956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la classe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46</Words>
  <Application>Microsoft Office PowerPoint</Application>
  <PresentationFormat>On-screen Show 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14</cp:revision>
  <dcterms:created xsi:type="dcterms:W3CDTF">2011-09-14T23:22:57Z</dcterms:created>
  <dcterms:modified xsi:type="dcterms:W3CDTF">2011-10-05T10:53:24Z</dcterms:modified>
</cp:coreProperties>
</file>